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4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53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58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5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32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7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15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76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5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05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F1B0-6F63-47E3-AB99-80CE4D4D859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C1D5-EB55-4CA3-BDCA-87D42E30AC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557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Boxer Rebellion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Nature, extent and impact of the Rebellion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27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questions does this illustration raise in your mind?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features of the illustration indicate that it gives a Western point of view?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22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9" y="1268760"/>
            <a:ext cx="85770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6522470" cy="5804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404664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 smtClean="0"/>
              <a:t>QUESTION: What does this image tell you?</a:t>
            </a:r>
            <a:endParaRPr lang="en-A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20871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Source: An illustration by a European correspondent of a glove-puppet show performed by Boxers to encourage recruiting.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16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25" y="785682"/>
            <a:ext cx="5548047" cy="543065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148064" y="3284984"/>
            <a:ext cx="216024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331640" y="4653136"/>
            <a:ext cx="24482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547664" y="1268760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35696" y="3212976"/>
            <a:ext cx="25202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2320" y="785682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QUESTION: What does this image tell you?</a:t>
            </a:r>
            <a:endParaRPr lang="en-US" sz="20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314096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document revealing valuable information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Spectators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852936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Possibly a </a:t>
            </a:r>
          </a:p>
          <a:p>
            <a:r>
              <a:rPr lang="en-US" dirty="0" smtClean="0"/>
              <a:t>boxer </a:t>
            </a:r>
            <a:r>
              <a:rPr lang="en-US" dirty="0" err="1" smtClean="0"/>
              <a:t>offical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5200" y="4365104"/>
            <a:ext cx="132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20272" y="47344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Propaganda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20272" y="53732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Boxer Officials trying to gain support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59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you think this </a:t>
            </a:r>
            <a:r>
              <a:rPr lang="en-US" dirty="0" smtClean="0"/>
              <a:t>illustration was drawn?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evidence in the </a:t>
            </a:r>
            <a:r>
              <a:rPr lang="en-US" dirty="0" smtClean="0"/>
              <a:t>illustration </a:t>
            </a:r>
            <a:r>
              <a:rPr lang="en-US" dirty="0" smtClean="0"/>
              <a:t>helps you know why it was </a:t>
            </a:r>
            <a:r>
              <a:rPr lang="en-US" dirty="0" smtClean="0"/>
              <a:t>drawn?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 question to the author that is left unanswered by the </a:t>
            </a:r>
            <a:r>
              <a:rPr lang="en-US" dirty="0" smtClean="0"/>
              <a:t>illustration: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8" y="620688"/>
            <a:ext cx="6935085" cy="5133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0212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Source: A painting by a European artist in 1900 showing a Western view of the Boxers in action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123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10080"/>
            <a:ext cx="6165300" cy="4563399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5292080" y="776868"/>
            <a:ext cx="1872208" cy="18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31036" y="4693786"/>
            <a:ext cx="37170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1608389" y="1064018"/>
            <a:ext cx="1358723" cy="32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2963" y="1261072"/>
            <a:ext cx="130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Europeans taken as prisoners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404" y="28445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Boxers attacking Europeans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4365104"/>
            <a:ext cx="11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Boxers shown as Ruthless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24128" y="5373216"/>
            <a:ext cx="329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European perspective shows that the Boxers were vicious and didn’t hold back in their attacks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0" grpId="0"/>
      <p:bldP spid="22" grpId="0"/>
      <p:bldP spid="24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172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Boxer Rebellion</vt:lpstr>
      <vt:lpstr>PowerPoint Presentation</vt:lpstr>
      <vt:lpstr>PowerPoint Presentation</vt:lpstr>
      <vt:lpstr>PowerPoint Presentation</vt:lpstr>
      <vt:lpstr>Why do you think this illustration was drawn?</vt:lpstr>
      <vt:lpstr>What evidence in the illustration helps you know why it was drawn?</vt:lpstr>
      <vt:lpstr>Write a question to the author that is left unanswered by the illustration:</vt:lpstr>
      <vt:lpstr>PowerPoint Presentation</vt:lpstr>
      <vt:lpstr>PowerPoint Presentation</vt:lpstr>
      <vt:lpstr>What questions does this illustration raise in your mind?</vt:lpstr>
      <vt:lpstr>What features of the illustration indicate that it gives a Western point of view?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Boxer Rebellion</dc:title>
  <dc:creator>Lauren</dc:creator>
  <cp:lastModifiedBy>Lauren</cp:lastModifiedBy>
  <cp:revision>10</cp:revision>
  <dcterms:created xsi:type="dcterms:W3CDTF">2012-08-23T06:11:37Z</dcterms:created>
  <dcterms:modified xsi:type="dcterms:W3CDTF">2012-08-23T06:54:52Z</dcterms:modified>
</cp:coreProperties>
</file>